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59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27D-9868-4D0B-B495-1C77D31BBA0F}" type="datetimeFigureOut">
              <a:rPr lang="de-DE" smtClean="0"/>
              <a:t>29.02.2016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D47B-358D-4893-A8EB-9E8D39C1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6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27D-9868-4D0B-B495-1C77D31BBA0F}" type="datetimeFigureOut">
              <a:rPr lang="de-DE" smtClean="0"/>
              <a:t>29.02.2016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D47B-358D-4893-A8EB-9E8D39C1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98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27D-9868-4D0B-B495-1C77D31BBA0F}" type="datetimeFigureOut">
              <a:rPr lang="de-DE" smtClean="0"/>
              <a:t>29.02.2016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D47B-358D-4893-A8EB-9E8D39C1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93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27D-9868-4D0B-B495-1C77D31BBA0F}" type="datetimeFigureOut">
              <a:rPr lang="de-DE" smtClean="0"/>
              <a:t>29.02.2016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D47B-358D-4893-A8EB-9E8D39C1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44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27D-9868-4D0B-B495-1C77D31BBA0F}" type="datetimeFigureOut">
              <a:rPr lang="de-DE" smtClean="0"/>
              <a:t>29.02.2016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D47B-358D-4893-A8EB-9E8D39C1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61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27D-9868-4D0B-B495-1C77D31BBA0F}" type="datetimeFigureOut">
              <a:rPr lang="de-DE" smtClean="0"/>
              <a:t>29.02.2016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D47B-358D-4893-A8EB-9E8D39C1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60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27D-9868-4D0B-B495-1C77D31BBA0F}" type="datetimeFigureOut">
              <a:rPr lang="de-DE" smtClean="0"/>
              <a:t>29.02.2016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D47B-358D-4893-A8EB-9E8D39C1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25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27D-9868-4D0B-B495-1C77D31BBA0F}" type="datetimeFigureOut">
              <a:rPr lang="de-DE" smtClean="0"/>
              <a:t>29.02.2016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D47B-358D-4893-A8EB-9E8D39C1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4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27D-9868-4D0B-B495-1C77D31BBA0F}" type="datetimeFigureOut">
              <a:rPr lang="de-DE" smtClean="0"/>
              <a:t>29.02.2016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D47B-358D-4893-A8EB-9E8D39C1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4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27D-9868-4D0B-B495-1C77D31BBA0F}" type="datetimeFigureOut">
              <a:rPr lang="de-DE" smtClean="0"/>
              <a:t>29.02.2016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D47B-358D-4893-A8EB-9E8D39C1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5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27D-9868-4D0B-B495-1C77D31BBA0F}" type="datetimeFigureOut">
              <a:rPr lang="de-DE" smtClean="0"/>
              <a:t>29.02.2016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D47B-358D-4893-A8EB-9E8D39C1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57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tint val="66000"/>
                <a:satMod val="160000"/>
              </a:schemeClr>
            </a:gs>
            <a:gs pos="6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527D-9868-4D0B-B495-1C77D31BBA0F}" type="datetimeFigureOut">
              <a:rPr lang="de-DE" smtClean="0"/>
              <a:t>29.02.2016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D47B-358D-4893-A8EB-9E8D39C1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81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4968552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Career Counselling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496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2" descr="C:\Users\USER\Downloads\erasmu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5889"/>
            <a:ext cx="3059386" cy="21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5633192" cy="41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04248" y="2924944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„BOZ“ Career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orienteering centre at our school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4968552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Career Counselling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496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2" descr="C:\Users\USER\Downloads\erasmu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5889"/>
            <a:ext cx="3059386" cy="21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456384"/>
          </a:xfrm>
        </p:spPr>
        <p:txBody>
          <a:bodyPr>
            <a:normAutofit/>
          </a:bodyPr>
          <a:lstStyle/>
          <a:p>
            <a:r>
              <a:rPr lang="en-US" dirty="0" smtClean="0"/>
              <a:t>careers counsellor about once a month(always the same!)</a:t>
            </a:r>
          </a:p>
          <a:p>
            <a:r>
              <a:rPr lang="en-US" dirty="0"/>
              <a:t>a</a:t>
            </a:r>
            <a:r>
              <a:rPr lang="en-US" dirty="0" smtClean="0"/>
              <a:t>t school during mornings</a:t>
            </a:r>
          </a:p>
          <a:p>
            <a:r>
              <a:rPr lang="en-US" dirty="0"/>
              <a:t>t</a:t>
            </a:r>
            <a:r>
              <a:rPr lang="en-US" dirty="0" smtClean="0"/>
              <a:t>alks ~15 minutes </a:t>
            </a:r>
          </a:p>
          <a:p>
            <a:r>
              <a:rPr lang="en-US" dirty="0"/>
              <a:t>s</a:t>
            </a:r>
            <a:r>
              <a:rPr lang="en-US" dirty="0" smtClean="0"/>
              <a:t>tudents go alone or in small groups(parents can come as well </a:t>
            </a:r>
            <a:r>
              <a:rPr lang="en-US" dirty="0" smtClean="0"/>
              <a:t>if </a:t>
            </a:r>
            <a:r>
              <a:rPr lang="en-US" dirty="0" smtClean="0"/>
              <a:t>they have got </a:t>
            </a:r>
            <a:r>
              <a:rPr lang="en-US" dirty="0" smtClean="0"/>
              <a:t>time)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4968552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Career Counselling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496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2" descr="C:\Users\USER\Downloads\erasmu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5889"/>
            <a:ext cx="3059386" cy="21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Z:\Documents\Comenius 2014-2016\Arbeitsergebnisse\Germany\Fotos Berufsberatung\IMG_20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8" y="2492896"/>
            <a:ext cx="5629275" cy="422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6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4968552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Career Counselling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496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2" descr="C:\Users\USER\Downloads\erasmu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5889"/>
            <a:ext cx="3059386" cy="21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32240" y="2636912"/>
            <a:ext cx="227466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Lara and Anna are talking to the </a:t>
            </a:r>
            <a:r>
              <a:rPr lang="en-US" dirty="0">
                <a:solidFill>
                  <a:prstClr val="black"/>
                </a:solidFill>
              </a:rPr>
              <a:t>careers counsellor </a:t>
            </a:r>
            <a:endParaRPr lang="en-US" sz="2800" dirty="0"/>
          </a:p>
        </p:txBody>
      </p:sp>
      <p:pic>
        <p:nvPicPr>
          <p:cNvPr id="7" name="Grafik 6" descr="Z:\Documents\Comenius 2014-2016\Arbeitsergebnisse\Germany\Fotos Berufsberatung\IMG_20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8" y="2492896"/>
            <a:ext cx="5629275" cy="422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2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4968552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Career Counselling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496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2" descr="C:\Users\USER\Downloads\erasmu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5889"/>
            <a:ext cx="3059386" cy="21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248472"/>
          </a:xfrm>
        </p:spPr>
        <p:txBody>
          <a:bodyPr>
            <a:normAutofit/>
          </a:bodyPr>
          <a:lstStyle/>
          <a:p>
            <a:r>
              <a:rPr lang="en-US" dirty="0" smtClean="0"/>
              <a:t>students present their career plans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career counsellor asks questions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compare reports with plans</a:t>
            </a:r>
          </a:p>
          <a:p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. c. gives advice where to apply</a:t>
            </a:r>
          </a:p>
          <a:p>
            <a:r>
              <a:rPr lang="en-US" dirty="0" smtClean="0"/>
              <a:t>offers special career assessment tests</a:t>
            </a:r>
          </a:p>
          <a:p>
            <a:r>
              <a:rPr lang="en-US" dirty="0" smtClean="0"/>
              <a:t>offers intensive talks at the Employment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4968552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Career Counselling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496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2" descr="C:\Users\USER\Downloads\erasmu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5889"/>
            <a:ext cx="3059386" cy="21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2160" y="2420888"/>
            <a:ext cx="2684984" cy="417646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discuss options for vocational schools</a:t>
            </a:r>
          </a:p>
          <a:p>
            <a:r>
              <a:rPr lang="en-US" sz="2200" dirty="0" smtClean="0"/>
              <a:t>c.c. provides options for practical training</a:t>
            </a:r>
          </a:p>
          <a:p>
            <a:r>
              <a:rPr lang="en-US" sz="2200" dirty="0" smtClean="0"/>
              <a:t>c.c. arranges work placements</a:t>
            </a:r>
          </a:p>
          <a:p>
            <a:r>
              <a:rPr lang="en-US" sz="2200" dirty="0" smtClean="0"/>
              <a:t>c.c. helps with tips for CV</a:t>
            </a:r>
          </a:p>
          <a:p>
            <a:endParaRPr lang="en-US" sz="2200" dirty="0"/>
          </a:p>
        </p:txBody>
      </p:sp>
      <p:pic>
        <p:nvPicPr>
          <p:cNvPr id="6" name="Grafik 5" descr="Z:\Documents\Comenius 2014-2016\Arbeitsergebnisse\Germany\Fotos Berufsberatung\IMG_20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5567"/>
            <a:ext cx="5434330" cy="407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5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4968552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Career Counselling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496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2" descr="C:\Users\USER\Downloads\erasmu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5889"/>
            <a:ext cx="3059386" cy="21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General remarks</a:t>
            </a:r>
          </a:p>
          <a:p>
            <a:r>
              <a:rPr lang="en-US" dirty="0" smtClean="0"/>
              <a:t>dates are often fully booked</a:t>
            </a:r>
          </a:p>
          <a:p>
            <a:r>
              <a:rPr lang="en-US" dirty="0" smtClean="0"/>
              <a:t>the majority of students visit the c.c. more than once</a:t>
            </a:r>
          </a:p>
          <a:p>
            <a:r>
              <a:rPr lang="en-US" dirty="0" smtClean="0"/>
              <a:t>the help offered is really valuable in the career orienteering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4968552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Career Counselling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496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2" descr="C:\Users\USER\Downloads\erasmu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5889"/>
            <a:ext cx="3059386" cy="21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 we suggest to our partners:</a:t>
            </a:r>
          </a:p>
          <a:p>
            <a:r>
              <a:rPr lang="en-US" dirty="0" smtClean="0"/>
              <a:t>find out about your career advisory service</a:t>
            </a:r>
          </a:p>
          <a:p>
            <a:r>
              <a:rPr lang="en-US" dirty="0" smtClean="0"/>
              <a:t>make a date with your/a </a:t>
            </a:r>
            <a:r>
              <a:rPr lang="en-US" dirty="0">
                <a:solidFill>
                  <a:prstClr val="black"/>
                </a:solidFill>
              </a:rPr>
              <a:t>careers counsellor </a:t>
            </a:r>
            <a:endParaRPr lang="en-US" dirty="0" smtClean="0"/>
          </a:p>
          <a:p>
            <a:r>
              <a:rPr lang="en-US" dirty="0" smtClean="0"/>
              <a:t>prepare for that date</a:t>
            </a:r>
          </a:p>
          <a:p>
            <a:r>
              <a:rPr lang="en-US" dirty="0" smtClean="0"/>
              <a:t>tell the others about the consultation</a:t>
            </a:r>
          </a:p>
          <a:p>
            <a:r>
              <a:rPr lang="en-US" dirty="0" smtClean="0"/>
              <a:t>encourage the others to do the same</a:t>
            </a:r>
          </a:p>
          <a:p>
            <a:r>
              <a:rPr lang="en-US" dirty="0" smtClean="0"/>
              <a:t>help to make it a habit at your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Bildschirmpräsentation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Career Counselling</vt:lpstr>
      <vt:lpstr>Career Counselling</vt:lpstr>
      <vt:lpstr>Career Counselling</vt:lpstr>
      <vt:lpstr>Career Counselling</vt:lpstr>
      <vt:lpstr>Career Counselling</vt:lpstr>
      <vt:lpstr>Career Counselling</vt:lpstr>
      <vt:lpstr>Career Counselling</vt:lpstr>
      <vt:lpstr>Career Counselling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Counselling</dc:title>
  <dc:creator>langer</dc:creator>
  <cp:lastModifiedBy>langer</cp:lastModifiedBy>
  <cp:revision>9</cp:revision>
  <dcterms:created xsi:type="dcterms:W3CDTF">2015-03-05T10:56:47Z</dcterms:created>
  <dcterms:modified xsi:type="dcterms:W3CDTF">2016-02-29T15:31:38Z</dcterms:modified>
</cp:coreProperties>
</file>