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4B11-3A6C-40E3-8FE6-8564011E6CAE}" type="datetimeFigureOut">
              <a:rPr lang="sk-SK" smtClean="0"/>
              <a:t>17.12.2015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452A7-59DE-4CAE-9B8E-CB378C8E42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0979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4B11-3A6C-40E3-8FE6-8564011E6CAE}" type="datetimeFigureOut">
              <a:rPr lang="sk-SK" smtClean="0"/>
              <a:t>17.12.2015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452A7-59DE-4CAE-9B8E-CB378C8E42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958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4B11-3A6C-40E3-8FE6-8564011E6CAE}" type="datetimeFigureOut">
              <a:rPr lang="sk-SK" smtClean="0"/>
              <a:t>17.12.2015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452A7-59DE-4CAE-9B8E-CB378C8E42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4063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4B11-3A6C-40E3-8FE6-8564011E6CAE}" type="datetimeFigureOut">
              <a:rPr lang="sk-SK" smtClean="0"/>
              <a:t>17.12.2015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452A7-59DE-4CAE-9B8E-CB378C8E42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99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4B11-3A6C-40E3-8FE6-8564011E6CAE}" type="datetimeFigureOut">
              <a:rPr lang="sk-SK" smtClean="0"/>
              <a:t>17.12.2015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452A7-59DE-4CAE-9B8E-CB378C8E42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80023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4B11-3A6C-40E3-8FE6-8564011E6CAE}" type="datetimeFigureOut">
              <a:rPr lang="sk-SK" smtClean="0"/>
              <a:t>17.12.2015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452A7-59DE-4CAE-9B8E-CB378C8E42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010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4B11-3A6C-40E3-8FE6-8564011E6CAE}" type="datetimeFigureOut">
              <a:rPr lang="sk-SK" smtClean="0"/>
              <a:t>17.12.2015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452A7-59DE-4CAE-9B8E-CB378C8E42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2005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4B11-3A6C-40E3-8FE6-8564011E6CAE}" type="datetimeFigureOut">
              <a:rPr lang="sk-SK" smtClean="0"/>
              <a:t>17.12.2015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452A7-59DE-4CAE-9B8E-CB378C8E42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88190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4B11-3A6C-40E3-8FE6-8564011E6CAE}" type="datetimeFigureOut">
              <a:rPr lang="sk-SK" smtClean="0"/>
              <a:t>17.12.2015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452A7-59DE-4CAE-9B8E-CB378C8E42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3535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4B11-3A6C-40E3-8FE6-8564011E6CAE}" type="datetimeFigureOut">
              <a:rPr lang="sk-SK" smtClean="0"/>
              <a:t>17.12.2015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452A7-59DE-4CAE-9B8E-CB378C8E42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01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94B11-3A6C-40E3-8FE6-8564011E6CAE}" type="datetimeFigureOut">
              <a:rPr lang="sk-SK" smtClean="0"/>
              <a:t>17.12.2015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452A7-59DE-4CAE-9B8E-CB378C8E42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80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94B11-3A6C-40E3-8FE6-8564011E6CAE}" type="datetimeFigureOut">
              <a:rPr lang="sk-SK" smtClean="0"/>
              <a:t>17.12.2015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452A7-59DE-4CAE-9B8E-CB378C8E42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486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ok 18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58" y="-2933"/>
            <a:ext cx="11705284" cy="702579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24025" y="746206"/>
            <a:ext cx="9144000" cy="2387600"/>
          </a:xfrm>
        </p:spPr>
        <p:txBody>
          <a:bodyPr>
            <a:noAutofit/>
          </a:bodyPr>
          <a:lstStyle/>
          <a:p>
            <a:r>
              <a:rPr lang="sk-SK" sz="12400" u="sng" dirty="0" err="1" smtClean="0">
                <a:solidFill>
                  <a:schemeClr val="accent1">
                    <a:lumMod val="75000"/>
                  </a:schemeClr>
                </a:solidFill>
                <a:latin typeface="Lucida Calligraphy" panose="03010101010101010101" pitchFamily="66" charset="0"/>
              </a:rPr>
              <a:t>Christmas</a:t>
            </a:r>
            <a:endParaRPr lang="sk-SK" sz="9600" u="sng" dirty="0">
              <a:solidFill>
                <a:schemeClr val="accent1">
                  <a:lumMod val="75000"/>
                </a:schemeClr>
              </a:solidFill>
              <a:latin typeface="Lucida Calligraphy" panose="03010101010101010101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657849" y="5257800"/>
            <a:ext cx="5010151" cy="1143000"/>
          </a:xfrm>
        </p:spPr>
        <p:txBody>
          <a:bodyPr>
            <a:normAutofit/>
          </a:bodyPr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07" y="5257800"/>
            <a:ext cx="2098872" cy="1479287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0471" y="2829824"/>
            <a:ext cx="1552997" cy="1495227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0117" y="2881436"/>
            <a:ext cx="1384599" cy="1384599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9537" y="2759676"/>
            <a:ext cx="1500574" cy="1500574"/>
          </a:xfrm>
          <a:prstGeom prst="rect">
            <a:avLst/>
          </a:prstGeom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581" y="2858478"/>
            <a:ext cx="1512060" cy="1512060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pic>
        <p:nvPicPr>
          <p:cNvPr id="17" name="Obrázok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9743" y="2907577"/>
            <a:ext cx="1413861" cy="1413861"/>
          </a:xfrm>
          <a:prstGeom prst="rect">
            <a:avLst/>
          </a:prstGeom>
        </p:spPr>
      </p:pic>
      <p:pic>
        <p:nvPicPr>
          <p:cNvPr id="20" name="Obrázok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6624" y="2881436"/>
            <a:ext cx="1507836" cy="1507836"/>
          </a:xfrm>
          <a:prstGeom prst="rect">
            <a:avLst/>
          </a:prstGeom>
        </p:spPr>
      </p:pic>
      <p:pic>
        <p:nvPicPr>
          <p:cNvPr id="21" name="Obrázok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738" y="5327077"/>
            <a:ext cx="3509854" cy="100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3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033" y="181478"/>
            <a:ext cx="7974259" cy="5980694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9" y="699112"/>
            <a:ext cx="2309644" cy="2076083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2800349" y="699112"/>
            <a:ext cx="9001126" cy="5888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sk-SK" sz="2800" dirty="0" smtClean="0">
                <a:effectLst/>
                <a:latin typeface="AR DECOD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sk-SK" sz="2800" b="1" dirty="0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Κα</a:t>
            </a:r>
            <a:r>
              <a:rPr lang="sk-SK" sz="2800" b="1" dirty="0" err="1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λά</a:t>
            </a:r>
            <a:r>
              <a:rPr lang="sk-SK" sz="2800" b="1" dirty="0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800" b="1" dirty="0" err="1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Χριστούγενν</a:t>
            </a:r>
            <a:r>
              <a:rPr lang="sk-SK" sz="2800" b="1" dirty="0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α.  </a:t>
            </a:r>
            <a:r>
              <a:rPr lang="sk-SK" sz="2800" b="1" dirty="0" err="1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Χρόνι</a:t>
            </a:r>
            <a:r>
              <a:rPr lang="sk-SK" sz="2800" b="1" dirty="0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α Πολλά, Χρόνια Καλά,     Χρόνια Ευτυχισμένα.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sk-SK" sz="2800" dirty="0"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800" dirty="0" smtClean="0"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sk-SK" sz="2400" dirty="0" err="1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Merry</a:t>
            </a:r>
            <a:r>
              <a:rPr lang="sk-SK" sz="2400" dirty="0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dirty="0" err="1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Cristmas</a:t>
            </a:r>
            <a:r>
              <a:rPr lang="sk-SK" sz="2400" dirty="0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k-SK" sz="2400" i="1" dirty="0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Happy new </a:t>
            </a:r>
            <a:r>
              <a:rPr lang="sk-SK" sz="2400" i="1" dirty="0" err="1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year</a:t>
            </a:r>
            <a:r>
              <a:rPr lang="sk-SK" sz="2400" i="1" dirty="0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k-SK" sz="2000" b="1" dirty="0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2000" b="1" dirty="0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2800" dirty="0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2800" dirty="0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2800" dirty="0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800" b="1" dirty="0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Σας </a:t>
            </a:r>
            <a:r>
              <a:rPr lang="sk-SK" sz="2800" b="1" dirty="0" err="1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ευχόμ</a:t>
            </a:r>
            <a:r>
              <a:rPr lang="sk-SK" sz="2800" b="1" dirty="0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αστε Καλά Χριστούγεννα και ευτυχισμένος ο καινούριος χρόνος. </a:t>
            </a: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sk-SK" sz="2400" i="1" dirty="0" err="1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sk-SK" sz="2400" i="1" dirty="0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i="1" dirty="0" err="1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wish</a:t>
            </a:r>
            <a:r>
              <a:rPr lang="sk-SK" sz="2400" i="1" dirty="0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i="1" dirty="0" err="1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sk-SK" sz="2400" i="1" dirty="0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sk-SK" sz="2400" i="1" dirty="0" err="1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Merry</a:t>
            </a:r>
            <a:r>
              <a:rPr lang="sk-SK" sz="2400" i="1" dirty="0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i="1" dirty="0" err="1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Christmas</a:t>
            </a:r>
            <a:r>
              <a:rPr lang="sk-SK" sz="2400" i="1" dirty="0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and happy New </a:t>
            </a:r>
            <a:r>
              <a:rPr lang="sk-SK" sz="2400" i="1" dirty="0" err="1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Year</a:t>
            </a:r>
            <a:r>
              <a:rPr lang="sk-SK" sz="2400" i="1" dirty="0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k-SK" sz="2400" dirty="0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2400" dirty="0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k-SK" sz="2400" dirty="0">
              <a:latin typeface="Lucida Calligraphy" panose="03010101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sk-SK" sz="2800" b="1" dirty="0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Σας </a:t>
            </a:r>
            <a:r>
              <a:rPr lang="sk-SK" sz="2800" b="1" dirty="0" err="1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ευχόμ</a:t>
            </a:r>
            <a:r>
              <a:rPr lang="sk-SK" sz="2800" b="1" dirty="0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αστε υγεία, αγάπη και ευημερία για το Νέο έτος.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sk-SK" sz="2400" i="1" dirty="0" err="1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sk-SK" sz="2400" i="1" dirty="0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i="1" dirty="0" err="1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wish</a:t>
            </a:r>
            <a:r>
              <a:rPr lang="sk-SK" sz="2400" i="1" dirty="0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i="1" dirty="0" err="1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sk-SK" sz="2400" i="1" dirty="0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i="1" dirty="0" err="1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sk-SK" sz="2400" i="1" dirty="0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love and prosperity </a:t>
            </a:r>
            <a:r>
              <a:rPr lang="sk-SK" sz="2400" i="1" dirty="0" err="1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sk-SK" sz="2400" i="1" dirty="0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2400" i="1" dirty="0" err="1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k-SK" sz="2400" i="1" dirty="0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New </a:t>
            </a:r>
            <a:r>
              <a:rPr lang="sk-SK" sz="2400" i="1" dirty="0" err="1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Year</a:t>
            </a:r>
            <a:r>
              <a:rPr lang="sk-SK" sz="2400" i="1" dirty="0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sk-SK" sz="2400" dirty="0">
              <a:effectLst/>
              <a:latin typeface="Lucida Calligraphy" panose="03010101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63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153" y="803370"/>
            <a:ext cx="7974259" cy="5980694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" y="648827"/>
            <a:ext cx="2138195" cy="1417454"/>
          </a:xfrm>
          <a:prstGeom prst="rect">
            <a:avLst/>
          </a:prstGeom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2995227" y="1136822"/>
            <a:ext cx="8520113" cy="5313791"/>
          </a:xfrm>
        </p:spPr>
        <p:txBody>
          <a:bodyPr>
            <a:normAutofit fontScale="90000"/>
          </a:bodyPr>
          <a:lstStyle/>
          <a:p>
            <a:r>
              <a:rPr lang="sk-SK" dirty="0" smtClean="0">
                <a:latin typeface="AR DECODE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6700" b="1" dirty="0" err="1" smtClean="0"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Frohe</a:t>
            </a:r>
            <a:r>
              <a:rPr lang="sk-SK" sz="6700" b="1" dirty="0" smtClean="0"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sz="6700" b="1" dirty="0" err="1" smtClean="0"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Weihnachten</a:t>
            </a:r>
            <a:r>
              <a:rPr lang="sk-SK" sz="6700" b="1" dirty="0" smtClean="0"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6700" b="1" dirty="0" smtClean="0"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6700" b="1" dirty="0" err="1" smtClean="0">
                <a:latin typeface="Lucida Calligraphy" panose="03010101010101010101" pitchFamily="66" charset="0"/>
              </a:rPr>
              <a:t>und</a:t>
            </a:r>
            <a:r>
              <a:rPr lang="sk-SK" sz="6700" b="1" dirty="0" smtClean="0">
                <a:latin typeface="Lucida Calligraphy" panose="03010101010101010101" pitchFamily="66" charset="0"/>
              </a:rPr>
              <a:t> </a:t>
            </a:r>
            <a:r>
              <a:rPr lang="sk-SK" sz="6700" b="1" dirty="0" err="1">
                <a:latin typeface="Lucida Calligraphy" panose="03010101010101010101" pitchFamily="66" charset="0"/>
              </a:rPr>
              <a:t>ein</a:t>
            </a:r>
            <a:r>
              <a:rPr lang="sk-SK" sz="6700" b="1" dirty="0">
                <a:latin typeface="Lucida Calligraphy" panose="03010101010101010101" pitchFamily="66" charset="0"/>
              </a:rPr>
              <a:t> </a:t>
            </a:r>
            <a:r>
              <a:rPr lang="sk-SK" sz="6700" b="1" dirty="0" err="1" smtClean="0">
                <a:latin typeface="Lucida Calligraphy" panose="03010101010101010101" pitchFamily="66" charset="0"/>
              </a:rPr>
              <a:t>glückliches</a:t>
            </a:r>
            <a:r>
              <a:rPr lang="sk-SK" sz="6700" b="1" dirty="0" smtClean="0">
                <a:latin typeface="Lucida Calligraphy" panose="03010101010101010101" pitchFamily="66" charset="0"/>
              </a:rPr>
              <a:t> </a:t>
            </a:r>
            <a:r>
              <a:rPr lang="sk-SK" sz="6700" b="1" dirty="0" err="1">
                <a:latin typeface="Lucida Calligraphy" panose="03010101010101010101" pitchFamily="66" charset="0"/>
              </a:rPr>
              <a:t>neues</a:t>
            </a:r>
            <a:r>
              <a:rPr lang="sk-SK" sz="6700" b="1" dirty="0">
                <a:latin typeface="Lucida Calligraphy" panose="03010101010101010101" pitchFamily="66" charset="0"/>
              </a:rPr>
              <a:t> </a:t>
            </a:r>
            <a:r>
              <a:rPr lang="sk-SK" sz="6700" b="1" dirty="0" err="1">
                <a:latin typeface="Lucida Calligraphy" panose="03010101010101010101" pitchFamily="66" charset="0"/>
              </a:rPr>
              <a:t>Jahr</a:t>
            </a:r>
            <a:r>
              <a:rPr lang="sk-SK" sz="6700" b="1" dirty="0" smtClean="0"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6700" b="1" dirty="0" smtClean="0"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dirty="0" smtClean="0"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dirty="0" smtClean="0"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dirty="0" err="1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Merry</a:t>
            </a:r>
            <a:r>
              <a:rPr lang="sk-SK" dirty="0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 err="1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Christmas</a:t>
            </a:r>
            <a:endParaRPr lang="sk-SK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22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41" y="-189997"/>
            <a:ext cx="7974259" cy="5980694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" y="696832"/>
            <a:ext cx="2150388" cy="1433593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223963" y="2471738"/>
            <a:ext cx="10515600" cy="3529012"/>
          </a:xfrm>
        </p:spPr>
        <p:txBody>
          <a:bodyPr>
            <a:normAutofit fontScale="90000"/>
          </a:bodyPr>
          <a:lstStyle/>
          <a:p>
            <a:r>
              <a:rPr lang="sk-SK" sz="6700" b="1" dirty="0" err="1">
                <a:latin typeface="Lucida Calligraphy" panose="03010101010101010101" pitchFamily="66" charset="0"/>
              </a:rPr>
              <a:t>Buon</a:t>
            </a:r>
            <a:r>
              <a:rPr lang="sk-SK" sz="6700" b="1" dirty="0">
                <a:latin typeface="Lucida Calligraphy" panose="03010101010101010101" pitchFamily="66" charset="0"/>
              </a:rPr>
              <a:t> Natale e </a:t>
            </a:r>
            <a:r>
              <a:rPr lang="sk-SK" sz="6700" b="1" dirty="0" err="1">
                <a:latin typeface="Lucida Calligraphy" panose="03010101010101010101" pitchFamily="66" charset="0"/>
              </a:rPr>
              <a:t>felice</a:t>
            </a:r>
            <a:r>
              <a:rPr lang="sk-SK" sz="6700" b="1" dirty="0">
                <a:latin typeface="Lucida Calligraphy" panose="03010101010101010101" pitchFamily="66" charset="0"/>
              </a:rPr>
              <a:t> </a:t>
            </a:r>
            <a:r>
              <a:rPr lang="sk-SK" sz="6700" b="1" dirty="0" err="1">
                <a:latin typeface="Lucida Calligraphy" panose="03010101010101010101" pitchFamily="66" charset="0"/>
              </a:rPr>
              <a:t>anno</a:t>
            </a:r>
            <a:r>
              <a:rPr lang="sk-SK" sz="6700" b="1" dirty="0">
                <a:latin typeface="Lucida Calligraphy" panose="03010101010101010101" pitchFamily="66" charset="0"/>
              </a:rPr>
              <a:t> </a:t>
            </a:r>
            <a:r>
              <a:rPr lang="sk-SK" sz="6700" b="1" dirty="0" err="1" smtClean="0">
                <a:latin typeface="Lucida Calligraphy" panose="03010101010101010101" pitchFamily="66" charset="0"/>
              </a:rPr>
              <a:t>nuovo</a:t>
            </a:r>
            <a:r>
              <a:rPr lang="sk-SK" sz="6700" b="1" dirty="0" smtClean="0">
                <a:latin typeface="Lucida Calligraphy" panose="03010101010101010101" pitchFamily="66" charset="0"/>
              </a:rPr>
              <a:t/>
            </a:r>
            <a:br>
              <a:rPr lang="sk-SK" sz="6700" b="1" dirty="0" smtClean="0">
                <a:latin typeface="Lucida Calligraphy" panose="03010101010101010101" pitchFamily="66" charset="0"/>
              </a:rPr>
            </a:br>
            <a:r>
              <a:rPr lang="sk-SK" sz="3600" b="1" dirty="0">
                <a:latin typeface="Lucida Calligraphy" panose="03010101010101010101" pitchFamily="66" charset="0"/>
              </a:rPr>
              <a:t/>
            </a:r>
            <a:br>
              <a:rPr lang="sk-SK" sz="3600" b="1" dirty="0">
                <a:latin typeface="Lucida Calligraphy" panose="03010101010101010101" pitchFamily="66" charset="0"/>
              </a:rPr>
            </a:br>
            <a:r>
              <a:rPr lang="sk-SK" dirty="0">
                <a:latin typeface="Lucida Calligraphy" panose="03010101010101010101" pitchFamily="66" charset="0"/>
              </a:rPr>
              <a:t> </a:t>
            </a:r>
            <a:r>
              <a:rPr lang="sk-SK" sz="4000" i="1" dirty="0" err="1">
                <a:latin typeface="Lucida Calligraphy" panose="03010101010101010101" pitchFamily="66" charset="0"/>
              </a:rPr>
              <a:t>Merry</a:t>
            </a:r>
            <a:r>
              <a:rPr lang="sk-SK" sz="4000" i="1" dirty="0">
                <a:latin typeface="Lucida Calligraphy" panose="03010101010101010101" pitchFamily="66" charset="0"/>
              </a:rPr>
              <a:t> </a:t>
            </a:r>
            <a:r>
              <a:rPr lang="sk-SK" sz="4000" i="1" dirty="0" err="1">
                <a:latin typeface="Lucida Calligraphy" panose="03010101010101010101" pitchFamily="66" charset="0"/>
              </a:rPr>
              <a:t>christmas</a:t>
            </a:r>
            <a:r>
              <a:rPr lang="sk-SK" sz="4000" i="1" dirty="0">
                <a:latin typeface="Lucida Calligraphy" panose="03010101010101010101" pitchFamily="66" charset="0"/>
              </a:rPr>
              <a:t> and a happy new </a:t>
            </a:r>
            <a:r>
              <a:rPr lang="sk-SK" sz="4000" i="1" dirty="0" err="1" smtClean="0">
                <a:latin typeface="Lucida Calligraphy" panose="03010101010101010101" pitchFamily="66" charset="0"/>
              </a:rPr>
              <a:t>year</a:t>
            </a:r>
            <a:r>
              <a:rPr lang="sk-SK" sz="4000" dirty="0">
                <a:latin typeface="AR DECODE" panose="02000000000000000000" pitchFamily="2" charset="0"/>
              </a:rPr>
              <a:t/>
            </a:r>
            <a:br>
              <a:rPr lang="sk-SK" sz="4000" dirty="0">
                <a:latin typeface="AR DECODE" panose="02000000000000000000" pitchFamily="2" charset="0"/>
              </a:rPr>
            </a:br>
            <a:endParaRPr lang="sk-SK" dirty="0">
              <a:latin typeface="AR DECOD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47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173" y="1018660"/>
            <a:ext cx="7472750" cy="5604562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903837" y="1368898"/>
            <a:ext cx="8822725" cy="3462594"/>
          </a:xfrm>
        </p:spPr>
        <p:txBody>
          <a:bodyPr>
            <a:normAutofit/>
          </a:bodyPr>
          <a:lstStyle/>
          <a:p>
            <a:r>
              <a:rPr lang="sk-SK" sz="8000" b="1" dirty="0" err="1">
                <a:latin typeface="Lucida Calligraphy" panose="03010101010101010101" pitchFamily="66" charset="0"/>
              </a:rPr>
              <a:t>Linksmų</a:t>
            </a:r>
            <a:r>
              <a:rPr lang="sk-SK" b="1" dirty="0">
                <a:latin typeface="Lucida Calligraphy" panose="03010101010101010101" pitchFamily="66" charset="0"/>
              </a:rPr>
              <a:t> </a:t>
            </a:r>
            <a:r>
              <a:rPr lang="sk-SK" sz="8000" b="1" dirty="0" err="1" smtClean="0">
                <a:latin typeface="Lucida Calligraphy" panose="03010101010101010101" pitchFamily="66" charset="0"/>
              </a:rPr>
              <a:t>Kalėdų</a:t>
            </a:r>
            <a:r>
              <a:rPr lang="sk-SK" sz="8000" b="1" dirty="0" smtClean="0">
                <a:latin typeface="Lucida Calligraphy" panose="03010101010101010101" pitchFamily="66" charset="0"/>
              </a:rPr>
              <a:t/>
            </a:r>
            <a:br>
              <a:rPr lang="sk-SK" sz="8000" b="1" dirty="0" smtClean="0">
                <a:latin typeface="Lucida Calligraphy" panose="03010101010101010101" pitchFamily="66" charset="0"/>
              </a:rPr>
            </a:br>
            <a:r>
              <a:rPr lang="sk-SK" sz="8000" b="1" dirty="0" smtClean="0">
                <a:latin typeface="Lucida Calligraphy" panose="03010101010101010101" pitchFamily="66" charset="0"/>
              </a:rPr>
              <a:t/>
            </a:r>
            <a:br>
              <a:rPr lang="sk-SK" sz="8000" b="1" dirty="0" smtClean="0">
                <a:latin typeface="Lucida Calligraphy" panose="03010101010101010101" pitchFamily="66" charset="0"/>
              </a:rPr>
            </a:br>
            <a:r>
              <a:rPr lang="sk-SK" dirty="0" err="1"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Merry</a:t>
            </a:r>
            <a:r>
              <a:rPr lang="sk-SK" dirty="0"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k-SK" dirty="0" err="1"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Christmas</a:t>
            </a:r>
            <a:r>
              <a:rPr lang="sk-SK" b="1" dirty="0" smtClean="0">
                <a:latin typeface="Lucida Calligraphy" panose="03010101010101010101" pitchFamily="66" charset="0"/>
              </a:rPr>
              <a:t> </a:t>
            </a:r>
            <a:endParaRPr lang="sk-SK" b="1" dirty="0">
              <a:latin typeface="Lucida Calligraphy" panose="03010101010101010101" pitchFamily="66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349675"/>
            <a:ext cx="2336125" cy="135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4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907" y="524378"/>
            <a:ext cx="7974259" cy="5980694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475953" y="1722437"/>
            <a:ext cx="9059193" cy="4021138"/>
          </a:xfrm>
        </p:spPr>
        <p:txBody>
          <a:bodyPr>
            <a:normAutofit/>
          </a:bodyPr>
          <a:lstStyle/>
          <a:p>
            <a:r>
              <a:rPr lang="sk-SK" sz="4000" b="1" dirty="0" smtClean="0">
                <a:latin typeface="Lucida Calligraphy" panose="03010101010101010101" pitchFamily="66" charset="0"/>
              </a:rPr>
              <a:t>Veselé Vianoce a šťastný nový </a:t>
            </a:r>
            <a:r>
              <a:rPr lang="sk-SK" sz="4000" b="1" dirty="0" smtClean="0">
                <a:latin typeface="Lucida Calligraphy" panose="03010101010101010101" pitchFamily="66" charset="0"/>
              </a:rPr>
              <a:t>rok</a:t>
            </a:r>
            <a:r>
              <a:rPr lang="sk-SK" sz="3200" b="1" dirty="0" smtClean="0">
                <a:latin typeface="Lucida Calligraphy" panose="03010101010101010101" pitchFamily="66" charset="0"/>
              </a:rPr>
              <a:t/>
            </a:r>
            <a:br>
              <a:rPr lang="sk-SK" sz="3200" b="1" dirty="0" smtClean="0">
                <a:latin typeface="Lucida Calligraphy" panose="03010101010101010101" pitchFamily="66" charset="0"/>
              </a:rPr>
            </a:br>
            <a:r>
              <a:rPr lang="sk-SK" sz="2800" b="1" dirty="0" smtClean="0">
                <a:latin typeface="Lucida Calligraphy" panose="03010101010101010101" pitchFamily="66" charset="0"/>
              </a:rPr>
              <a:t/>
            </a:r>
            <a:br>
              <a:rPr lang="sk-SK" sz="2800" b="1" dirty="0" smtClean="0">
                <a:latin typeface="Lucida Calligraphy" panose="03010101010101010101" pitchFamily="66" charset="0"/>
              </a:rPr>
            </a:br>
            <a:r>
              <a:rPr lang="sk-SK" sz="2800" dirty="0" smtClean="0">
                <a:latin typeface="Lucida Calligraphy" panose="03010101010101010101" pitchFamily="66" charset="0"/>
              </a:rPr>
              <a:t> </a:t>
            </a:r>
            <a:r>
              <a:rPr lang="sk-SK" sz="2400" i="1" dirty="0" err="1" smtClean="0">
                <a:latin typeface="Lucida Calligraphy" panose="03010101010101010101" pitchFamily="66" charset="0"/>
              </a:rPr>
              <a:t>Merry</a:t>
            </a:r>
            <a:r>
              <a:rPr lang="sk-SK" sz="2400" i="1" dirty="0" smtClean="0">
                <a:latin typeface="Lucida Calligraphy" panose="03010101010101010101" pitchFamily="66" charset="0"/>
              </a:rPr>
              <a:t> </a:t>
            </a:r>
            <a:r>
              <a:rPr lang="sk-SK" sz="2400" i="1" dirty="0" err="1" smtClean="0">
                <a:latin typeface="Lucida Calligraphy" panose="03010101010101010101" pitchFamily="66" charset="0"/>
              </a:rPr>
              <a:t>christmas</a:t>
            </a:r>
            <a:r>
              <a:rPr lang="sk-SK" sz="2400" i="1" dirty="0" smtClean="0">
                <a:latin typeface="Lucida Calligraphy" panose="03010101010101010101" pitchFamily="66" charset="0"/>
              </a:rPr>
              <a:t> and a happy new </a:t>
            </a:r>
            <a:r>
              <a:rPr lang="sk-SK" sz="2400" i="1" dirty="0" err="1" smtClean="0">
                <a:latin typeface="Lucida Calligraphy" panose="03010101010101010101" pitchFamily="66" charset="0"/>
              </a:rPr>
              <a:t>year</a:t>
            </a:r>
            <a:r>
              <a:rPr lang="sk-SK" sz="2400" i="1" dirty="0" smtClean="0">
                <a:latin typeface="AR DECODE" panose="02000000000000000000" pitchFamily="2" charset="0"/>
              </a:rPr>
              <a:t>.</a:t>
            </a:r>
            <a:endParaRPr lang="sk-SK" sz="2800" b="1" dirty="0">
              <a:latin typeface="Lucida Calligraphy" panose="03010101010101010101" pitchFamily="66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" y="253919"/>
            <a:ext cx="1833015" cy="123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9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370" y="0"/>
            <a:ext cx="7974259" cy="598069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57526" y="745825"/>
            <a:ext cx="8901112" cy="5969300"/>
          </a:xfrm>
        </p:spPr>
        <p:txBody>
          <a:bodyPr/>
          <a:lstStyle/>
          <a:p>
            <a:r>
              <a:rPr lang="sk-SK" b="1" dirty="0" err="1">
                <a:latin typeface="Lucida Calligraphy" panose="03010101010101010101" pitchFamily="66" charset="0"/>
              </a:rPr>
              <a:t>Feliz</a:t>
            </a:r>
            <a:r>
              <a:rPr lang="sk-SK" b="1" dirty="0">
                <a:latin typeface="Lucida Calligraphy" panose="03010101010101010101" pitchFamily="66" charset="0"/>
              </a:rPr>
              <a:t> </a:t>
            </a:r>
            <a:r>
              <a:rPr lang="sk-SK" b="1" dirty="0" err="1">
                <a:latin typeface="Lucida Calligraphy" panose="03010101010101010101" pitchFamily="66" charset="0"/>
              </a:rPr>
              <a:t>Navidad</a:t>
            </a:r>
            <a:r>
              <a:rPr lang="sk-SK" b="1" dirty="0">
                <a:latin typeface="Lucida Calligraphy" panose="03010101010101010101" pitchFamily="66" charset="0"/>
              </a:rPr>
              <a:t>     </a:t>
            </a:r>
            <a:r>
              <a:rPr lang="sk-SK" dirty="0" smtClean="0">
                <a:latin typeface="Lucida Calligraphy" panose="03010101010101010101" pitchFamily="66" charset="0"/>
              </a:rPr>
              <a:t/>
            </a:r>
            <a:br>
              <a:rPr lang="sk-SK" dirty="0" smtClean="0">
                <a:latin typeface="Lucida Calligraphy" panose="03010101010101010101" pitchFamily="66" charset="0"/>
              </a:rPr>
            </a:br>
            <a:r>
              <a:rPr lang="sk-SK" sz="3200" i="1" dirty="0" err="1" smtClean="0">
                <a:latin typeface="Lucida Calligraphy" panose="03010101010101010101" pitchFamily="66" charset="0"/>
              </a:rPr>
              <a:t>Merry</a:t>
            </a:r>
            <a:r>
              <a:rPr lang="sk-SK" sz="3200" i="1" dirty="0" smtClean="0">
                <a:latin typeface="Lucida Calligraphy" panose="03010101010101010101" pitchFamily="66" charset="0"/>
              </a:rPr>
              <a:t> </a:t>
            </a:r>
            <a:r>
              <a:rPr lang="sk-SK" sz="3200" i="1" dirty="0" err="1" smtClean="0">
                <a:latin typeface="Lucida Calligraphy" panose="03010101010101010101" pitchFamily="66" charset="0"/>
              </a:rPr>
              <a:t>Christmas</a:t>
            </a:r>
            <a:r>
              <a:rPr lang="sk-SK" sz="3200" i="1" dirty="0" smtClean="0">
                <a:latin typeface="Lucida Calligraphy" panose="03010101010101010101" pitchFamily="66" charset="0"/>
              </a:rPr>
              <a:t/>
            </a:r>
            <a:br>
              <a:rPr lang="sk-SK" sz="3200" i="1" dirty="0" smtClean="0">
                <a:latin typeface="Lucida Calligraphy" panose="03010101010101010101" pitchFamily="66" charset="0"/>
              </a:rPr>
            </a:br>
            <a:r>
              <a:rPr lang="sk-SK" dirty="0">
                <a:latin typeface="Lucida Calligraphy" panose="03010101010101010101" pitchFamily="66" charset="0"/>
              </a:rPr>
              <a:t/>
            </a:r>
            <a:br>
              <a:rPr lang="sk-SK" dirty="0">
                <a:latin typeface="Lucida Calligraphy" panose="03010101010101010101" pitchFamily="66" charset="0"/>
              </a:rPr>
            </a:br>
            <a:r>
              <a:rPr lang="sk-SK" b="1" dirty="0" err="1">
                <a:latin typeface="Lucida Calligraphy" panose="03010101010101010101" pitchFamily="66" charset="0"/>
              </a:rPr>
              <a:t>Felices</a:t>
            </a:r>
            <a:r>
              <a:rPr lang="sk-SK" b="1" dirty="0">
                <a:latin typeface="Lucida Calligraphy" panose="03010101010101010101" pitchFamily="66" charset="0"/>
              </a:rPr>
              <a:t> </a:t>
            </a:r>
            <a:r>
              <a:rPr lang="sk-SK" b="1" dirty="0" err="1">
                <a:latin typeface="Lucida Calligraphy" panose="03010101010101010101" pitchFamily="66" charset="0"/>
              </a:rPr>
              <a:t>Fiestas</a:t>
            </a:r>
            <a:r>
              <a:rPr lang="sk-SK" b="1" dirty="0">
                <a:latin typeface="Lucida Calligraphy" panose="03010101010101010101" pitchFamily="66" charset="0"/>
              </a:rPr>
              <a:t>     </a:t>
            </a:r>
            <a:r>
              <a:rPr lang="sk-SK" b="1" dirty="0" smtClean="0">
                <a:latin typeface="Lucida Calligraphy" panose="03010101010101010101" pitchFamily="66" charset="0"/>
              </a:rPr>
              <a:t/>
            </a:r>
            <a:br>
              <a:rPr lang="sk-SK" b="1" dirty="0" smtClean="0">
                <a:latin typeface="Lucida Calligraphy" panose="03010101010101010101" pitchFamily="66" charset="0"/>
              </a:rPr>
            </a:br>
            <a:r>
              <a:rPr lang="sk-SK" sz="3200" i="1" dirty="0" smtClean="0">
                <a:latin typeface="Lucida Calligraphy" panose="03010101010101010101" pitchFamily="66" charset="0"/>
              </a:rPr>
              <a:t>Happy </a:t>
            </a:r>
            <a:r>
              <a:rPr lang="sk-SK" sz="3200" i="1" dirty="0" err="1" smtClean="0">
                <a:latin typeface="Lucida Calligraphy" panose="03010101010101010101" pitchFamily="66" charset="0"/>
              </a:rPr>
              <a:t>Holidays</a:t>
            </a:r>
            <a:r>
              <a:rPr lang="sk-SK" sz="3200" i="1" dirty="0" smtClean="0">
                <a:latin typeface="Lucida Calligraphy" panose="03010101010101010101" pitchFamily="66" charset="0"/>
              </a:rPr>
              <a:t/>
            </a:r>
            <a:br>
              <a:rPr lang="sk-SK" sz="3200" i="1" dirty="0" smtClean="0">
                <a:latin typeface="Lucida Calligraphy" panose="03010101010101010101" pitchFamily="66" charset="0"/>
              </a:rPr>
            </a:br>
            <a:r>
              <a:rPr lang="sk-SK" dirty="0">
                <a:latin typeface="Lucida Calligraphy" panose="03010101010101010101" pitchFamily="66" charset="0"/>
              </a:rPr>
              <a:t/>
            </a:r>
            <a:br>
              <a:rPr lang="sk-SK" dirty="0">
                <a:latin typeface="Lucida Calligraphy" panose="03010101010101010101" pitchFamily="66" charset="0"/>
              </a:rPr>
            </a:br>
            <a:r>
              <a:rPr lang="sk-SK" b="1" dirty="0" err="1">
                <a:latin typeface="Lucida Calligraphy" panose="03010101010101010101" pitchFamily="66" charset="0"/>
              </a:rPr>
              <a:t>Feliz</a:t>
            </a:r>
            <a:r>
              <a:rPr lang="sk-SK" b="1" dirty="0">
                <a:latin typeface="Lucida Calligraphy" panose="03010101010101010101" pitchFamily="66" charset="0"/>
              </a:rPr>
              <a:t> </a:t>
            </a:r>
            <a:r>
              <a:rPr lang="sk-SK" b="1" dirty="0" err="1">
                <a:latin typeface="Lucida Calligraphy" panose="03010101010101010101" pitchFamily="66" charset="0"/>
              </a:rPr>
              <a:t>Navidad</a:t>
            </a:r>
            <a:r>
              <a:rPr lang="sk-SK" b="1" dirty="0">
                <a:latin typeface="Lucida Calligraphy" panose="03010101010101010101" pitchFamily="66" charset="0"/>
              </a:rPr>
              <a:t> y </a:t>
            </a:r>
            <a:r>
              <a:rPr lang="sk-SK" b="1" dirty="0" err="1">
                <a:latin typeface="Lucida Calligraphy" panose="03010101010101010101" pitchFamily="66" charset="0"/>
              </a:rPr>
              <a:t>Prospero</a:t>
            </a:r>
            <a:r>
              <a:rPr lang="sk-SK" b="1" dirty="0">
                <a:latin typeface="Lucida Calligraphy" panose="03010101010101010101" pitchFamily="66" charset="0"/>
              </a:rPr>
              <a:t> </a:t>
            </a:r>
            <a:r>
              <a:rPr lang="sk-SK" b="1" dirty="0" err="1">
                <a:latin typeface="Lucida Calligraphy" panose="03010101010101010101" pitchFamily="66" charset="0"/>
              </a:rPr>
              <a:t>Año</a:t>
            </a:r>
            <a:r>
              <a:rPr lang="sk-SK" b="1" dirty="0">
                <a:latin typeface="Lucida Calligraphy" panose="03010101010101010101" pitchFamily="66" charset="0"/>
              </a:rPr>
              <a:t> </a:t>
            </a:r>
            <a:r>
              <a:rPr lang="sk-SK" b="1" dirty="0" err="1">
                <a:latin typeface="Lucida Calligraphy" panose="03010101010101010101" pitchFamily="66" charset="0"/>
              </a:rPr>
              <a:t>Nuevo</a:t>
            </a:r>
            <a:r>
              <a:rPr lang="sk-SK" dirty="0">
                <a:latin typeface="Lucida Calligraphy" panose="03010101010101010101" pitchFamily="66" charset="0"/>
              </a:rPr>
              <a:t> </a:t>
            </a:r>
            <a:r>
              <a:rPr lang="sk-SK" dirty="0" smtClean="0">
                <a:latin typeface="Lucida Calligraphy" panose="03010101010101010101" pitchFamily="66" charset="0"/>
              </a:rPr>
              <a:t/>
            </a:r>
            <a:br>
              <a:rPr lang="sk-SK" dirty="0" smtClean="0">
                <a:latin typeface="Lucida Calligraphy" panose="03010101010101010101" pitchFamily="66" charset="0"/>
              </a:rPr>
            </a:br>
            <a:r>
              <a:rPr lang="sk-SK" sz="3200" i="1" dirty="0" err="1" smtClean="0">
                <a:latin typeface="Lucida Calligraphy" panose="03010101010101010101" pitchFamily="66" charset="0"/>
              </a:rPr>
              <a:t>Merry</a:t>
            </a:r>
            <a:r>
              <a:rPr lang="sk-SK" sz="3200" i="1" dirty="0" smtClean="0">
                <a:latin typeface="Lucida Calligraphy" panose="03010101010101010101" pitchFamily="66" charset="0"/>
              </a:rPr>
              <a:t> </a:t>
            </a:r>
            <a:r>
              <a:rPr lang="sk-SK" sz="3200" i="1" dirty="0" err="1">
                <a:latin typeface="Lucida Calligraphy" panose="03010101010101010101" pitchFamily="66" charset="0"/>
              </a:rPr>
              <a:t>Christmas</a:t>
            </a:r>
            <a:r>
              <a:rPr lang="sk-SK" sz="3200" i="1" dirty="0">
                <a:latin typeface="Lucida Calligraphy" panose="03010101010101010101" pitchFamily="66" charset="0"/>
              </a:rPr>
              <a:t> and Happy New </a:t>
            </a:r>
            <a:r>
              <a:rPr lang="sk-SK" sz="3200" i="1" dirty="0" err="1" smtClean="0">
                <a:latin typeface="Lucida Calligraphy" panose="03010101010101010101" pitchFamily="66" charset="0"/>
              </a:rPr>
              <a:t>Year</a:t>
            </a:r>
            <a:endParaRPr lang="sk-SK" sz="3200" dirty="0">
              <a:latin typeface="Lucida Calligraphy" panose="03010101010101010101" pitchFamily="66" charset="0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" y="368220"/>
            <a:ext cx="2180678" cy="146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72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51206" y="285271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k-SK" sz="10700" dirty="0" err="1">
                <a:latin typeface="Lucida Calligraphy" panose="03010101010101010101" pitchFamily="66" charset="0"/>
              </a:rPr>
              <a:t>Christmas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9068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242888"/>
            <a:ext cx="10625137" cy="6375082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2343150" y="2291677"/>
            <a:ext cx="10067924" cy="1647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9600" dirty="0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Χριστούγεννα</a:t>
            </a:r>
            <a:endParaRPr lang="sk-SK" sz="6600" dirty="0">
              <a:effectLst/>
              <a:latin typeface="Lucida Calligraphy" panose="03010101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5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6" descr="Flag of Germany.sv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ĺžnik 2"/>
          <p:cNvSpPr/>
          <p:nvPr/>
        </p:nvSpPr>
        <p:spPr>
          <a:xfrm>
            <a:off x="2557463" y="2246689"/>
            <a:ext cx="7615237" cy="138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8000" dirty="0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Weihnachten</a:t>
            </a:r>
            <a:endParaRPr lang="sk-SK" dirty="0">
              <a:effectLst/>
              <a:latin typeface="Lucida Calligraphy" panose="03010101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9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2828926" y="1977352"/>
            <a:ext cx="8158162" cy="2327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3800" dirty="0" smtClean="0">
                <a:effectLst/>
                <a:latin typeface="Lucida Calligraphy" panose="030101010101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Natale</a:t>
            </a:r>
            <a:endParaRPr lang="sk-SK" sz="16600" dirty="0">
              <a:effectLst/>
              <a:latin typeface="Lucida Calligraphy" panose="030101010101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08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52298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2343150" y="2368153"/>
            <a:ext cx="838676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3800" dirty="0" smtClean="0">
                <a:latin typeface="Lucida Calligraphy" panose="03010101010101010101" pitchFamily="66" charset="0"/>
              </a:rPr>
              <a:t>Kalėdos</a:t>
            </a:r>
            <a:endParaRPr lang="sk-SK" sz="138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38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5827787" y="2644170"/>
            <a:ext cx="55879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9600" dirty="0" smtClean="0">
                <a:latin typeface="Lucida Calligraphy" panose="03010101010101010101" pitchFamily="66" charset="0"/>
              </a:rPr>
              <a:t>Vianoce</a:t>
            </a:r>
            <a:endParaRPr lang="sk-SK" sz="16600" dirty="0"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5744078" y="2787135"/>
            <a:ext cx="607644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800" dirty="0">
                <a:latin typeface="Lucida Calligraphy" panose="03010101010101010101" pitchFamily="66" charset="0"/>
              </a:rPr>
              <a:t>Navidad</a:t>
            </a:r>
            <a:endParaRPr lang="sk-SK" sz="4400" dirty="0">
              <a:latin typeface="Lucida Calligraphy" panose="03010101010101010101" pitchFamily="66" charset="0"/>
            </a:endParaRPr>
          </a:p>
          <a:p>
            <a:endParaRPr lang="sk-SK" sz="4400" dirty="0">
              <a:latin typeface="AR DECOD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45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0" y="471488"/>
            <a:ext cx="7972425" cy="5979319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42886" y="2102842"/>
            <a:ext cx="11715751" cy="2716610"/>
          </a:xfrm>
        </p:spPr>
        <p:txBody>
          <a:bodyPr>
            <a:noAutofit/>
          </a:bodyPr>
          <a:lstStyle/>
          <a:p>
            <a:r>
              <a:rPr lang="sk-SK" sz="16600" dirty="0" err="1" smtClean="0">
                <a:solidFill>
                  <a:schemeClr val="accent1">
                    <a:lumMod val="50000"/>
                  </a:schemeClr>
                </a:solidFill>
                <a:latin typeface="AR DECODE" panose="02000000000000000000" pitchFamily="2" charset="0"/>
              </a:rPr>
              <a:t>Christmas</a:t>
            </a:r>
            <a:r>
              <a:rPr lang="sk-SK" sz="16600" dirty="0" smtClean="0">
                <a:solidFill>
                  <a:schemeClr val="accent1">
                    <a:lumMod val="50000"/>
                  </a:schemeClr>
                </a:solidFill>
                <a:latin typeface="AR DECODE" panose="02000000000000000000" pitchFamily="2" charset="0"/>
              </a:rPr>
              <a:t> </a:t>
            </a:r>
            <a:r>
              <a:rPr lang="sk-SK" sz="9600" dirty="0" err="1" smtClean="0">
                <a:solidFill>
                  <a:schemeClr val="accent1">
                    <a:lumMod val="50000"/>
                  </a:schemeClr>
                </a:solidFill>
                <a:latin typeface="Lucida Calligraphy" panose="03010101010101010101" pitchFamily="66" charset="0"/>
              </a:rPr>
              <a:t>wishes</a:t>
            </a:r>
            <a:endParaRPr lang="sk-SK" sz="16600" dirty="0">
              <a:solidFill>
                <a:schemeClr val="accent1">
                  <a:lumMod val="50000"/>
                </a:schemeClr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32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33</Words>
  <Application>Microsoft Office PowerPoint</Application>
  <PresentationFormat>Širokouhlá</PresentationFormat>
  <Paragraphs>19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2" baseType="lpstr">
      <vt:lpstr>AR DECODE</vt:lpstr>
      <vt:lpstr>Arial</vt:lpstr>
      <vt:lpstr>Calibri</vt:lpstr>
      <vt:lpstr>Calibri Light</vt:lpstr>
      <vt:lpstr>Lucida Calligraphy</vt:lpstr>
      <vt:lpstr>Times New Roman</vt:lpstr>
      <vt:lpstr>Motív Office</vt:lpstr>
      <vt:lpstr>Christmas</vt:lpstr>
      <vt:lpstr>Christmas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Christmas wishes</vt:lpstr>
      <vt:lpstr>Prezentácia programu PowerPoint</vt:lpstr>
      <vt:lpstr> Frohe Weihnachten und ein glückliches neues Jahr  Merry Christmas</vt:lpstr>
      <vt:lpstr>Buon Natale e felice anno nuovo   Merry christmas and a happy new year </vt:lpstr>
      <vt:lpstr>Linksmų Kalėdų  Merry Christmas </vt:lpstr>
      <vt:lpstr>Veselé Vianoce a šťastný nový rok   Merry christmas and a happy new year.</vt:lpstr>
      <vt:lpstr>Feliz Navidad      Merry Christmas  Felices Fiestas      Happy Holidays  Feliz Navidad y Prospero Año Nuevo  Merry Christmas and Happy New Year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</dc:title>
  <dc:creator>Lenka</dc:creator>
  <cp:lastModifiedBy>Lenka</cp:lastModifiedBy>
  <cp:revision>17</cp:revision>
  <dcterms:created xsi:type="dcterms:W3CDTF">2015-12-16T15:50:18Z</dcterms:created>
  <dcterms:modified xsi:type="dcterms:W3CDTF">2015-12-17T15:28:52Z</dcterms:modified>
</cp:coreProperties>
</file>